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00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99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38686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830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03724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470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82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476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29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575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691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2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13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374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029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000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16F2C-32D5-4E78-8FC3-CB2B5C3F0453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226EC08-3351-4E09-A896-F0D4C1C99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32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34012C-C0B9-A1B3-8C74-00942F01CB8A}"/>
              </a:ext>
            </a:extLst>
          </p:cNvPr>
          <p:cNvSpPr txBox="1"/>
          <p:nvPr/>
        </p:nvSpPr>
        <p:spPr>
          <a:xfrm>
            <a:off x="1102935" y="161374"/>
            <a:ext cx="920056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400" dirty="0"/>
          </a:p>
          <a:p>
            <a:r>
              <a:rPr lang="en-US" sz="4400" dirty="0"/>
              <a:t>			</a:t>
            </a:r>
          </a:p>
          <a:p>
            <a:r>
              <a:rPr lang="en-US" sz="4400" dirty="0"/>
              <a:t>TEAM NAME :</a:t>
            </a:r>
          </a:p>
          <a:p>
            <a:endParaRPr lang="en-US" sz="4400" dirty="0"/>
          </a:p>
          <a:p>
            <a:r>
              <a:rPr lang="en-US" sz="4400" dirty="0"/>
              <a:t>		        MISTER HACKER </a:t>
            </a:r>
          </a:p>
          <a:p>
            <a:endParaRPr lang="en-US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BECEC1-7249-7AA7-41A0-75B7B98B35D0}"/>
              </a:ext>
            </a:extLst>
          </p:cNvPr>
          <p:cNvSpPr txBox="1"/>
          <p:nvPr/>
        </p:nvSpPr>
        <p:spPr>
          <a:xfrm>
            <a:off x="1941920" y="4609707"/>
            <a:ext cx="81636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PROJECT NAME :</a:t>
            </a:r>
          </a:p>
          <a:p>
            <a:r>
              <a:rPr lang="en-US" sz="4000" dirty="0"/>
              <a:t>			</a:t>
            </a:r>
          </a:p>
          <a:p>
            <a:r>
              <a:rPr lang="en-US" sz="4000" dirty="0"/>
              <a:t>				ONE CILCK TRAVEL</a:t>
            </a:r>
          </a:p>
        </p:txBody>
      </p:sp>
    </p:spTree>
    <p:extLst>
      <p:ext uri="{BB962C8B-B14F-4D97-AF65-F5344CB8AC3E}">
        <p14:creationId xmlns:p14="http://schemas.microsoft.com/office/powerpoint/2010/main" val="3327359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8676FB-284D-39ED-9695-1BD1F5960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488" y="0"/>
            <a:ext cx="81770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33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CAA54F-7E46-4DB2-34E0-ED56E8C5C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4090" y="0"/>
            <a:ext cx="7383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376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AB8D78-7249-575A-1981-106E04423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600" y="0"/>
            <a:ext cx="83507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39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115A6B-C345-CB30-5A3F-376263EFC9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544" y="0"/>
            <a:ext cx="93369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543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9C8E0C-A2C0-3E84-A731-20F8A4099855}"/>
              </a:ext>
            </a:extLst>
          </p:cNvPr>
          <p:cNvSpPr txBox="1"/>
          <p:nvPr/>
        </p:nvSpPr>
        <p:spPr>
          <a:xfrm>
            <a:off x="3051928" y="3108191"/>
            <a:ext cx="61038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 action="ppaction://hlinksldjump"/>
              </a:rPr>
              <a:t>https://www.figma.com/file/2NqUni6Lacki06Xefe1aFV/Untitled?node-id=0%3A1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4130C0-87ED-3664-8FC5-EF2A98266E60}"/>
              </a:ext>
            </a:extLst>
          </p:cNvPr>
          <p:cNvSpPr txBox="1"/>
          <p:nvPr/>
        </p:nvSpPr>
        <p:spPr>
          <a:xfrm>
            <a:off x="1121789" y="914400"/>
            <a:ext cx="44871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LINK :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59066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3ED5C3-05F7-B078-DABD-3A9AC8893E95}"/>
              </a:ext>
            </a:extLst>
          </p:cNvPr>
          <p:cNvSpPr txBox="1"/>
          <p:nvPr/>
        </p:nvSpPr>
        <p:spPr>
          <a:xfrm>
            <a:off x="3459637" y="1395167"/>
            <a:ext cx="55618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THANK </a:t>
            </a:r>
          </a:p>
          <a:p>
            <a:r>
              <a:rPr lang="en-US" sz="6000" dirty="0"/>
              <a:t>		 	    YOU </a:t>
            </a:r>
          </a:p>
        </p:txBody>
      </p:sp>
    </p:spTree>
    <p:extLst>
      <p:ext uri="{BB962C8B-B14F-4D97-AF65-F5344CB8AC3E}">
        <p14:creationId xmlns:p14="http://schemas.microsoft.com/office/powerpoint/2010/main" val="272113834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</TotalTime>
  <Words>50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NITHISH NITHISH KUMAR</dc:creator>
  <cp:lastModifiedBy>NITHISH NITHISH KUMAR</cp:lastModifiedBy>
  <cp:revision>2</cp:revision>
  <dcterms:created xsi:type="dcterms:W3CDTF">2022-11-04T16:06:56Z</dcterms:created>
  <dcterms:modified xsi:type="dcterms:W3CDTF">2022-11-04T16:18:43Z</dcterms:modified>
</cp:coreProperties>
</file>

<file path=docProps/thumbnail.jpeg>
</file>